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sldIdLst>
    <p:sldId id="256" r:id="rId3"/>
    <p:sldId id="258" r:id="rId4"/>
    <p:sldId id="259" r:id="rId5"/>
    <p:sldId id="260" r:id="rId6"/>
    <p:sldId id="282" r:id="rId7"/>
    <p:sldId id="276" r:id="rId8"/>
    <p:sldId id="281" r:id="rId9"/>
    <p:sldId id="279" r:id="rId10"/>
    <p:sldId id="271" r:id="rId11"/>
    <p:sldId id="272" r:id="rId12"/>
    <p:sldId id="273" r:id="rId13"/>
    <p:sldId id="274" r:id="rId14"/>
    <p:sldId id="277" r:id="rId15"/>
    <p:sldId id="268" r:id="rId16"/>
    <p:sldId id="269" r:id="rId17"/>
    <p:sldId id="270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62" autoAdjust="0"/>
    <p:restoredTop sz="94660"/>
  </p:normalViewPr>
  <p:slideViewPr>
    <p:cSldViewPr>
      <p:cViewPr>
        <p:scale>
          <a:sx n="60" d="100"/>
          <a:sy n="60" d="100"/>
        </p:scale>
        <p:origin x="-1434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2DEC2E-4875-4910-A2FF-46372E4C4643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406FD-F984-4A91-8B82-505B30965BE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সকলকে শুভেচ্ছা 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Content Placeholder 4" descr="Chrysanthemu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52007" y="2348187"/>
            <a:ext cx="4039985" cy="30299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A4carbu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contrast="12000"/>
          </a:blip>
          <a:srcRect b="4283"/>
          <a:stretch>
            <a:fillRect/>
          </a:stretch>
        </p:blipFill>
        <p:spPr bwMode="auto">
          <a:xfrm>
            <a:off x="1828800" y="1676400"/>
            <a:ext cx="5029200" cy="4930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rawing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43162" y="1605756"/>
            <a:ext cx="4257675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rawing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8200" y="1524000"/>
            <a:ext cx="7242772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rawing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1752600"/>
            <a:ext cx="4752352" cy="468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229600" cy="4449763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এসি পাম্প কোথায় অবস্থান করে?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কারবুরেটরের কাজ কি?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রিচ মিকচার বলতে কি বুঝ?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কারবুরেটরে কয়টি সার্কিট থাকে? 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ফ্লোট সার্কিটের কাজ কি?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bn-BD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বাড়ীর কাজঃ</a:t>
            </a:r>
            <a:endParaRPr lang="en-US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   </a:t>
            </a:r>
          </a:p>
          <a:p>
            <a:pPr>
              <a:buNone/>
            </a:pPr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	একটি পেট্রোল ফুয়েল সিস্টেমের লাইন ডায়াগ্রাম অংকন করে</a:t>
            </a:r>
          </a:p>
          <a:p>
            <a:pPr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    বিভিন্ন  অংশ  দেখাও।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BD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	</a:t>
            </a:r>
          </a:p>
          <a:p>
            <a:pPr>
              <a:buNone/>
            </a:pPr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bn-BD" sz="4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	আগামী ক্লাসে  এসি পাম্প সম্পর্কে আলোচনা করব। </a:t>
            </a:r>
            <a:endParaRPr lang="en-US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bn-BD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মোঃআবুতালেব</a:t>
            </a:r>
          </a:p>
          <a:p>
            <a:pPr algn="ctr"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ইন্সট্রাক্টর </a:t>
            </a:r>
          </a:p>
          <a:p>
            <a:pPr algn="ctr"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ভি,টি,টি,আই, বগুড়া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দশম শ্রেণি</a:t>
            </a:r>
          </a:p>
          <a:p>
            <a:pPr algn="ctr"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অটোমোবাইল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bn-BD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 ঘোষণা </a:t>
            </a:r>
            <a:endParaRPr lang="en-US" sz="5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bn-BD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            </a:t>
            </a:r>
          </a:p>
          <a:p>
            <a:pPr>
              <a:buNone/>
            </a:pPr>
            <a:r>
              <a:rPr lang="bn-BD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		   পেট্রোল ইঞ্জিন ফুয়েল সিস্টেম।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ফুয়েল সিস্টেমের ঊদ্দেশ্য কি তা বলতে পারবে। 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ফুয়েল সিস্টেমের বিভিন্ন</a:t>
            </a:r>
            <a:r>
              <a:rPr lang="bn-BD" sz="3600" dirty="0" smtClean="0">
                <a:latin typeface="Mongolian Baiti" pitchFamily="66" charset="0"/>
                <a:cs typeface="NikoshBAN" pitchFamily="2" charset="0"/>
              </a:rPr>
              <a:t> component এর নাম বলতে পারবে।</a:t>
            </a:r>
          </a:p>
          <a:p>
            <a:r>
              <a:rPr lang="bn-BD" sz="3600" dirty="0" smtClean="0">
                <a:latin typeface="Mongolian Baiti" pitchFamily="66" charset="0"/>
                <a:cs typeface="NikoshBAN" pitchFamily="2" charset="0"/>
              </a:rPr>
              <a:t>বিভিন্ন</a:t>
            </a:r>
            <a:r>
              <a:rPr lang="bn-BD" sz="3600" dirty="0" smtClean="0">
                <a:latin typeface="Miriam" pitchFamily="34" charset="-79"/>
                <a:cs typeface="NikoshBAN" pitchFamily="2" charset="0"/>
              </a:rPr>
              <a:t> component গুলির কাজ কি তা বলতে পারবে।</a:t>
            </a:r>
          </a:p>
          <a:p>
            <a:r>
              <a:rPr lang="bn-BD" sz="3600" dirty="0" smtClean="0">
                <a:latin typeface="Miriam" pitchFamily="34" charset="-79"/>
                <a:cs typeface="NikoshBAN" pitchFamily="2" charset="0"/>
              </a:rPr>
              <a:t>কোন component কোথায়  অবস্থান করে তা বলতে পারবে। 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2 stroke petrol engine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1371600"/>
            <a:ext cx="3352800" cy="50749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590550" y="188913"/>
            <a:ext cx="8229600" cy="114300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r" eaLnBrk="1" hangingPunct="1"/>
            <a:r>
              <a:rPr lang="en-GB" sz="3200" b="1" dirty="0" smtClean="0">
                <a:latin typeface="Calisto MT" pitchFamily="18" charset="0"/>
              </a:rPr>
              <a:t>Typical S.I. Fuel System Layout (Simplified)</a:t>
            </a:r>
          </a:p>
        </p:txBody>
      </p:sp>
      <p:sp>
        <p:nvSpPr>
          <p:cNvPr id="41987" name="AutoShape 3"/>
          <p:cNvSpPr>
            <a:spLocks noChangeArrowheads="1"/>
          </p:cNvSpPr>
          <p:nvPr/>
        </p:nvSpPr>
        <p:spPr bwMode="auto">
          <a:xfrm>
            <a:off x="609600" y="2236788"/>
            <a:ext cx="1979613" cy="400050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400">
                <a:latin typeface="Comic Sans MS" pitchFamily="66" charset="0"/>
              </a:rPr>
              <a:t>Fuel Tank</a:t>
            </a:r>
          </a:p>
        </p:txBody>
      </p:sp>
      <p:sp>
        <p:nvSpPr>
          <p:cNvPr id="41988" name="AutoShape 4"/>
          <p:cNvSpPr>
            <a:spLocks noChangeArrowheads="1"/>
          </p:cNvSpPr>
          <p:nvPr/>
        </p:nvSpPr>
        <p:spPr bwMode="auto">
          <a:xfrm>
            <a:off x="914400" y="3429000"/>
            <a:ext cx="1524000" cy="838200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400" dirty="0">
                <a:latin typeface="Comic Sans MS" pitchFamily="66" charset="0"/>
              </a:rPr>
              <a:t>Fuel Pump</a:t>
            </a:r>
          </a:p>
        </p:txBody>
      </p:sp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954088" y="5178425"/>
            <a:ext cx="1447800" cy="914400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400">
                <a:latin typeface="Comic Sans MS" pitchFamily="66" charset="0"/>
              </a:rPr>
              <a:t>Fuel</a:t>
            </a:r>
          </a:p>
          <a:p>
            <a:pPr algn="ctr"/>
            <a:r>
              <a:rPr lang="en-GB" sz="2400">
                <a:latin typeface="Comic Sans MS" pitchFamily="66" charset="0"/>
              </a:rPr>
              <a:t>Filters</a:t>
            </a:r>
          </a:p>
        </p:txBody>
      </p:sp>
      <p:sp>
        <p:nvSpPr>
          <p:cNvPr id="41990" name="AutoShape 6"/>
          <p:cNvSpPr>
            <a:spLocks noChangeArrowheads="1"/>
          </p:cNvSpPr>
          <p:nvPr/>
        </p:nvSpPr>
        <p:spPr bwMode="auto">
          <a:xfrm>
            <a:off x="3330575" y="5038725"/>
            <a:ext cx="2087563" cy="1558925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400">
                <a:latin typeface="Comic Sans MS" pitchFamily="66" charset="0"/>
              </a:rPr>
              <a:t>Carburettor</a:t>
            </a:r>
          </a:p>
          <a:p>
            <a:pPr algn="ctr"/>
            <a:r>
              <a:rPr lang="en-GB" sz="2400">
                <a:latin typeface="Comic Sans MS" pitchFamily="66" charset="0"/>
              </a:rPr>
              <a:t>Or Single</a:t>
            </a:r>
          </a:p>
          <a:p>
            <a:pPr algn="ctr"/>
            <a:r>
              <a:rPr lang="en-GB" sz="2400">
                <a:latin typeface="Comic Sans MS" pitchFamily="66" charset="0"/>
              </a:rPr>
              <a:t>Point Throttle</a:t>
            </a:r>
          </a:p>
          <a:p>
            <a:pPr algn="ctr"/>
            <a:r>
              <a:rPr lang="en-GB" sz="2400">
                <a:latin typeface="Comic Sans MS" pitchFamily="66" charset="0"/>
              </a:rPr>
              <a:t>Body Housing</a:t>
            </a:r>
          </a:p>
        </p:txBody>
      </p:sp>
      <p:sp>
        <p:nvSpPr>
          <p:cNvPr id="41991" name="AutoShape 7"/>
          <p:cNvSpPr>
            <a:spLocks noChangeArrowheads="1"/>
          </p:cNvSpPr>
          <p:nvPr/>
        </p:nvSpPr>
        <p:spPr bwMode="auto">
          <a:xfrm>
            <a:off x="6316663" y="5300663"/>
            <a:ext cx="2414587" cy="1081087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400">
                <a:latin typeface="Comic Sans MS" pitchFamily="66" charset="0"/>
              </a:rPr>
              <a:t>Fuel Injector or</a:t>
            </a:r>
          </a:p>
          <a:p>
            <a:pPr algn="ctr"/>
            <a:r>
              <a:rPr lang="en-GB" sz="2400">
                <a:latin typeface="Comic Sans MS" pitchFamily="66" charset="0"/>
              </a:rPr>
              <a:t>Carburettor</a:t>
            </a:r>
          </a:p>
          <a:p>
            <a:pPr algn="ctr"/>
            <a:r>
              <a:rPr lang="en-GB" sz="2400">
                <a:latin typeface="Comic Sans MS" pitchFamily="66" charset="0"/>
              </a:rPr>
              <a:t>Venturi</a:t>
            </a:r>
          </a:p>
        </p:txBody>
      </p:sp>
      <p:sp>
        <p:nvSpPr>
          <p:cNvPr id="41992" name="AutoShape 8"/>
          <p:cNvSpPr>
            <a:spLocks noChangeArrowheads="1"/>
          </p:cNvSpPr>
          <p:nvPr/>
        </p:nvSpPr>
        <p:spPr bwMode="auto">
          <a:xfrm>
            <a:off x="1447800" y="2751138"/>
            <a:ext cx="304800" cy="533400"/>
          </a:xfrm>
          <a:prstGeom prst="downArrow">
            <a:avLst>
              <a:gd name="adj1" fmla="val 50000"/>
              <a:gd name="adj2" fmla="val 43750"/>
            </a:avLst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3" name="AutoShape 9"/>
          <p:cNvSpPr>
            <a:spLocks noChangeArrowheads="1"/>
          </p:cNvSpPr>
          <p:nvPr/>
        </p:nvSpPr>
        <p:spPr bwMode="auto">
          <a:xfrm>
            <a:off x="1458913" y="4425950"/>
            <a:ext cx="331787" cy="587375"/>
          </a:xfrm>
          <a:prstGeom prst="downArrow">
            <a:avLst>
              <a:gd name="adj1" fmla="val 50000"/>
              <a:gd name="adj2" fmla="val 44258"/>
            </a:avLst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4" name="AutoShape 10"/>
          <p:cNvSpPr>
            <a:spLocks noChangeArrowheads="1"/>
          </p:cNvSpPr>
          <p:nvPr/>
        </p:nvSpPr>
        <p:spPr bwMode="auto">
          <a:xfrm>
            <a:off x="2514600" y="5402263"/>
            <a:ext cx="633413" cy="331787"/>
          </a:xfrm>
          <a:prstGeom prst="rightArrow">
            <a:avLst>
              <a:gd name="adj1" fmla="val 50000"/>
              <a:gd name="adj2" fmla="val 47727"/>
            </a:avLst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5" name="AutoShape 11"/>
          <p:cNvSpPr>
            <a:spLocks noChangeArrowheads="1"/>
          </p:cNvSpPr>
          <p:nvPr/>
        </p:nvSpPr>
        <p:spPr bwMode="auto">
          <a:xfrm>
            <a:off x="5649913" y="5402263"/>
            <a:ext cx="633412" cy="331787"/>
          </a:xfrm>
          <a:prstGeom prst="rightArrow">
            <a:avLst>
              <a:gd name="adj1" fmla="val 50000"/>
              <a:gd name="adj2" fmla="val 47727"/>
            </a:avLst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6" name="AutoShape 12"/>
          <p:cNvSpPr>
            <a:spLocks noChangeArrowheads="1"/>
          </p:cNvSpPr>
          <p:nvPr/>
        </p:nvSpPr>
        <p:spPr bwMode="auto">
          <a:xfrm>
            <a:off x="7362825" y="4005263"/>
            <a:ext cx="360363" cy="1152525"/>
          </a:xfrm>
          <a:prstGeom prst="upArrow">
            <a:avLst>
              <a:gd name="adj1" fmla="val 50000"/>
              <a:gd name="adj2" fmla="val 79956"/>
            </a:avLst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7" name="Line 13"/>
          <p:cNvSpPr>
            <a:spLocks noChangeShapeType="1"/>
          </p:cNvSpPr>
          <p:nvPr/>
        </p:nvSpPr>
        <p:spPr bwMode="auto">
          <a:xfrm flipH="1" flipV="1">
            <a:off x="2743200" y="2420938"/>
            <a:ext cx="1379538" cy="576262"/>
          </a:xfrm>
          <a:prstGeom prst="line">
            <a:avLst/>
          </a:prstGeom>
          <a:noFill/>
          <a:ln w="38100">
            <a:solidFill>
              <a:srgbClr val="99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998" name="Text Box 14"/>
          <p:cNvSpPr txBox="1">
            <a:spLocks noChangeArrowheads="1"/>
          </p:cNvSpPr>
          <p:nvPr/>
        </p:nvSpPr>
        <p:spPr bwMode="auto">
          <a:xfrm>
            <a:off x="3581400" y="1590675"/>
            <a:ext cx="169386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b="1">
                <a:latin typeface="Comic Sans MS" pitchFamily="66" charset="0"/>
              </a:rPr>
              <a:t>Fuel Not used is returned to the fuel tank</a:t>
            </a:r>
          </a:p>
        </p:txBody>
      </p:sp>
      <p:sp>
        <p:nvSpPr>
          <p:cNvPr id="23567" name="Text Box 15"/>
          <p:cNvSpPr txBox="1">
            <a:spLocks noChangeArrowheads="1"/>
          </p:cNvSpPr>
          <p:nvPr/>
        </p:nvSpPr>
        <p:spPr bwMode="auto">
          <a:xfrm>
            <a:off x="6332538" y="3394075"/>
            <a:ext cx="2255837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400">
                <a:latin typeface="Comic Sans MS" pitchFamily="66" charset="0"/>
              </a:rPr>
              <a:t>Inlet Manifold</a:t>
            </a:r>
          </a:p>
        </p:txBody>
      </p:sp>
      <p:sp>
        <p:nvSpPr>
          <p:cNvPr id="42000" name="AutoShape 16"/>
          <p:cNvSpPr>
            <a:spLocks noChangeArrowheads="1"/>
          </p:cNvSpPr>
          <p:nvPr/>
        </p:nvSpPr>
        <p:spPr bwMode="auto">
          <a:xfrm rot="-5400000">
            <a:off x="7169151" y="2781300"/>
            <a:ext cx="633412" cy="331787"/>
          </a:xfrm>
          <a:prstGeom prst="rightArrow">
            <a:avLst>
              <a:gd name="adj1" fmla="val 50000"/>
              <a:gd name="adj2" fmla="val 47727"/>
            </a:avLst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9" name="Text Box 17"/>
          <p:cNvSpPr txBox="1">
            <a:spLocks noChangeArrowheads="1"/>
          </p:cNvSpPr>
          <p:nvPr/>
        </p:nvSpPr>
        <p:spPr bwMode="auto">
          <a:xfrm>
            <a:off x="5708650" y="1598613"/>
            <a:ext cx="3022600" cy="8318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>
                <a:latin typeface="Comic Sans MS" pitchFamily="66" charset="0"/>
              </a:rPr>
              <a:t>Engine Combustion</a:t>
            </a:r>
          </a:p>
          <a:p>
            <a:r>
              <a:rPr lang="en-GB" sz="2400">
                <a:latin typeface="Comic Sans MS" pitchFamily="66" charset="0"/>
              </a:rPr>
              <a:t>Chamber</a:t>
            </a:r>
          </a:p>
        </p:txBody>
      </p:sp>
      <p:sp>
        <p:nvSpPr>
          <p:cNvPr id="23570" name="Rectangle 18"/>
          <p:cNvSpPr>
            <a:spLocks noChangeArrowheads="1"/>
          </p:cNvSpPr>
          <p:nvPr/>
        </p:nvSpPr>
        <p:spPr bwMode="auto">
          <a:xfrm>
            <a:off x="3403600" y="3141663"/>
            <a:ext cx="1871663" cy="11509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 dirty="0"/>
              <a:t>Fuel Pressure</a:t>
            </a:r>
          </a:p>
          <a:p>
            <a:pPr algn="ctr"/>
            <a:r>
              <a:rPr lang="en-GB" sz="2000" b="1" dirty="0"/>
              <a:t>Regulator</a:t>
            </a:r>
          </a:p>
          <a:p>
            <a:pPr algn="ctr"/>
            <a:r>
              <a:rPr lang="en-GB" sz="2000" b="1" dirty="0"/>
              <a:t>EFI Only</a:t>
            </a:r>
          </a:p>
        </p:txBody>
      </p:sp>
      <p:sp>
        <p:nvSpPr>
          <p:cNvPr id="42003" name="Line 19"/>
          <p:cNvSpPr>
            <a:spLocks noChangeShapeType="1"/>
          </p:cNvSpPr>
          <p:nvPr/>
        </p:nvSpPr>
        <p:spPr bwMode="auto">
          <a:xfrm flipH="1" flipV="1">
            <a:off x="4267200" y="4294188"/>
            <a:ext cx="0" cy="719137"/>
          </a:xfrm>
          <a:prstGeom prst="line">
            <a:avLst/>
          </a:prstGeom>
          <a:noFill/>
          <a:ln w="38100">
            <a:solidFill>
              <a:srgbClr val="99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1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1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1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1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20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2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2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2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animBg="1" autoUpdateAnimBg="0"/>
      <p:bldP spid="41988" grpId="0" animBg="1" autoUpdateAnimBg="0"/>
      <p:bldP spid="41989" grpId="0" animBg="1" autoUpdateAnimBg="0"/>
      <p:bldP spid="41990" grpId="0" animBg="1" autoUpdateAnimBg="0"/>
      <p:bldP spid="41991" grpId="0" animBg="1" autoUpdateAnimBg="0"/>
      <p:bldP spid="41992" grpId="0" animBg="1"/>
      <p:bldP spid="41993" grpId="0" animBg="1"/>
      <p:bldP spid="41994" grpId="0" animBg="1"/>
      <p:bldP spid="41995" grpId="0" animBg="1"/>
      <p:bldP spid="41996" grpId="0" animBg="1"/>
      <p:bldP spid="41997" grpId="0" animBg="1"/>
      <p:bldP spid="41998" grpId="0" autoUpdateAnimBg="0"/>
      <p:bldP spid="42000" grpId="0" animBg="1"/>
      <p:bldP spid="4200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User.TTTC\Desktop\monzilla\ac pum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600200"/>
            <a:ext cx="8077200" cy="426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figure_00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1295400"/>
            <a:ext cx="4724400" cy="453542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fuel_injection_syste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2438400" y="-228600"/>
            <a:ext cx="4724400" cy="8229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574</TotalTime>
  <Words>128</Words>
  <Application>Microsoft Office PowerPoint</Application>
  <PresentationFormat>On-screen Show (4:3)</PresentationFormat>
  <Paragraphs>50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Office Theme</vt:lpstr>
      <vt:lpstr>Trek</vt:lpstr>
      <vt:lpstr>সকলকে শুভেচ্ছা </vt:lpstr>
      <vt:lpstr>পরিচিতি</vt:lpstr>
      <vt:lpstr>পাঠ ঘোষণা </vt:lpstr>
      <vt:lpstr>শিখনফল</vt:lpstr>
      <vt:lpstr>Slide 5</vt:lpstr>
      <vt:lpstr>Typical S.I. Fuel System Layout (Simplified)</vt:lpstr>
      <vt:lpstr>Slide 7</vt:lpstr>
      <vt:lpstr>Slide 8</vt:lpstr>
      <vt:lpstr>Slide 9</vt:lpstr>
      <vt:lpstr>Slide 10</vt:lpstr>
      <vt:lpstr>Slide 11</vt:lpstr>
      <vt:lpstr>Slide 12</vt:lpstr>
      <vt:lpstr>Slide 13</vt:lpstr>
      <vt:lpstr>মূল্যায়ন</vt:lpstr>
      <vt:lpstr>বাড়ীর কাজঃ</vt:lpstr>
      <vt:lpstr>ধন্যবাদ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সকল কে শুভেচ্চা</dc:title>
  <dc:creator>User.TTTC</dc:creator>
  <cp:lastModifiedBy>a2i_dell06</cp:lastModifiedBy>
  <cp:revision>79</cp:revision>
  <dcterms:created xsi:type="dcterms:W3CDTF">2006-08-16T00:00:00Z</dcterms:created>
  <dcterms:modified xsi:type="dcterms:W3CDTF">2013-05-07T10:36:19Z</dcterms:modified>
</cp:coreProperties>
</file>